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1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2BCE13E-6CFA-413F-8C01-892B5DFA80D7}" type="datetimeFigureOut">
              <a:rPr lang="en-US" smtClean="0"/>
              <a:t>4/14/2010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54057AB-4702-48CA-9F3D-84AD61A458B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BCE13E-6CFA-413F-8C01-892B5DFA80D7}" type="datetimeFigureOut">
              <a:rPr lang="en-US" smtClean="0"/>
              <a:t>4/14/2010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4057AB-4702-48CA-9F3D-84AD61A458B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2BCE13E-6CFA-413F-8C01-892B5DFA80D7}" type="datetimeFigureOut">
              <a:rPr lang="en-US" smtClean="0"/>
              <a:t>4/14/2010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54057AB-4702-48CA-9F3D-84AD61A458B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2BCE13E-6CFA-413F-8C01-892B5DFA80D7}" type="datetimeFigureOut">
              <a:rPr lang="en-US" smtClean="0"/>
              <a:t>4/14/2010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54057AB-4702-48CA-9F3D-84AD61A458BF}"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2BCE13E-6CFA-413F-8C01-892B5DFA80D7}" type="datetimeFigureOut">
              <a:rPr lang="en-US" smtClean="0"/>
              <a:t>4/14/2010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54057AB-4702-48CA-9F3D-84AD61A458BF}"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2BCE13E-6CFA-413F-8C01-892B5DFA80D7}" type="datetimeFigureOut">
              <a:rPr lang="en-US" smtClean="0"/>
              <a:t>4/14/2010</a:t>
            </a:fld>
            <a:endParaRPr lang="en-US"/>
          </a:p>
        </p:txBody>
      </p:sp>
      <p:sp>
        <p:nvSpPr>
          <p:cNvPr id="10" name="Slide Number Placeholder 9"/>
          <p:cNvSpPr>
            <a:spLocks noGrp="1"/>
          </p:cNvSpPr>
          <p:nvPr>
            <p:ph type="sldNum" sz="quarter" idx="16"/>
          </p:nvPr>
        </p:nvSpPr>
        <p:spPr/>
        <p:txBody>
          <a:bodyPr rtlCol="0"/>
          <a:lstStyle/>
          <a:p>
            <a:fld id="{E54057AB-4702-48CA-9F3D-84AD61A458BF}"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2BCE13E-6CFA-413F-8C01-892B5DFA80D7}" type="datetimeFigureOut">
              <a:rPr lang="en-US" smtClean="0"/>
              <a:t>4/14/2010</a:t>
            </a:fld>
            <a:endParaRPr lang="en-US"/>
          </a:p>
        </p:txBody>
      </p:sp>
      <p:sp>
        <p:nvSpPr>
          <p:cNvPr id="12" name="Slide Number Placeholder 11"/>
          <p:cNvSpPr>
            <a:spLocks noGrp="1"/>
          </p:cNvSpPr>
          <p:nvPr>
            <p:ph type="sldNum" sz="quarter" idx="16"/>
          </p:nvPr>
        </p:nvSpPr>
        <p:spPr/>
        <p:txBody>
          <a:bodyPr rtlCol="0"/>
          <a:lstStyle/>
          <a:p>
            <a:fld id="{E54057AB-4702-48CA-9F3D-84AD61A458BF}"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2BCE13E-6CFA-413F-8C01-892B5DFA80D7}" type="datetimeFigureOut">
              <a:rPr lang="en-US" smtClean="0"/>
              <a:t>4/14/2010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54057AB-4702-48CA-9F3D-84AD61A458B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BCE13E-6CFA-413F-8C01-892B5DFA80D7}" type="datetimeFigureOut">
              <a:rPr lang="en-US" smtClean="0"/>
              <a:t>4/14/2010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54057AB-4702-48CA-9F3D-84AD61A458B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2BCE13E-6CFA-413F-8C01-892B5DFA80D7}" type="datetimeFigureOut">
              <a:rPr lang="en-US" smtClean="0"/>
              <a:t>4/14/2010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54057AB-4702-48CA-9F3D-84AD61A458BF}"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2BCE13E-6CFA-413F-8C01-892B5DFA80D7}" type="datetimeFigureOut">
              <a:rPr lang="en-US" smtClean="0"/>
              <a:t>4/14/2010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54057AB-4702-48CA-9F3D-84AD61A458BF}"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2BCE13E-6CFA-413F-8C01-892B5DFA80D7}" type="datetimeFigureOut">
              <a:rPr lang="en-US" smtClean="0"/>
              <a:t>4/14/2010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54057AB-4702-48CA-9F3D-84AD61A458B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90800" y="6096000"/>
            <a:ext cx="6248400" cy="707886"/>
          </a:xfrm>
          <a:prstGeom prst="rect">
            <a:avLst/>
          </a:prstGeom>
          <a:noFill/>
        </p:spPr>
        <p:txBody>
          <a:bodyPr wrap="square" rtlCol="0">
            <a:spAutoFit/>
          </a:bodyPr>
          <a:lstStyle/>
          <a:p>
            <a:pPr algn="ctr"/>
            <a:r>
              <a:rPr lang="en-US" sz="4000" dirty="0" err="1" smtClean="0">
                <a:solidFill>
                  <a:schemeClr val="bg1"/>
                </a:solidFill>
              </a:rPr>
              <a:t>Bellringer</a:t>
            </a:r>
            <a:endParaRPr lang="en-US" sz="4000" dirty="0">
              <a:solidFill>
                <a:schemeClr val="bg1"/>
              </a:solidFill>
            </a:endParaRPr>
          </a:p>
        </p:txBody>
      </p:sp>
      <p:pic>
        <p:nvPicPr>
          <p:cNvPr id="5" name="Picture 4" descr="african slave convoy"/>
          <p:cNvPicPr>
            <a:picLocks noChangeAspect="1" noChangeArrowheads="1"/>
          </p:cNvPicPr>
          <p:nvPr/>
        </p:nvPicPr>
        <p:blipFill>
          <a:blip r:embed="rId2" cstate="print">
            <a:lum bright="-14000" contrast="20000"/>
          </a:blip>
          <a:srcRect/>
          <a:stretch>
            <a:fillRect/>
          </a:stretch>
        </p:blipFill>
        <p:spPr bwMode="auto">
          <a:xfrm>
            <a:off x="2057400" y="2362200"/>
            <a:ext cx="4953000" cy="344374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6" name="TextBox 5"/>
          <p:cNvSpPr txBox="1"/>
          <p:nvPr/>
        </p:nvSpPr>
        <p:spPr>
          <a:xfrm>
            <a:off x="152400" y="304800"/>
            <a:ext cx="8382000" cy="1938992"/>
          </a:xfrm>
          <a:prstGeom prst="rect">
            <a:avLst/>
          </a:prstGeom>
          <a:noFill/>
        </p:spPr>
        <p:txBody>
          <a:bodyPr wrap="square" rtlCol="0">
            <a:spAutoFit/>
          </a:bodyPr>
          <a:lstStyle/>
          <a:p>
            <a:pPr marL="457200" indent="-457200">
              <a:buFont typeface="+mj-lt"/>
              <a:buAutoNum type="arabicPeriod"/>
            </a:pPr>
            <a:r>
              <a:rPr lang="en-US" sz="2400" dirty="0" smtClean="0"/>
              <a:t>Draw the triangle trade and quickly explain its three legs.</a:t>
            </a:r>
          </a:p>
          <a:p>
            <a:pPr marL="457200" indent="-457200">
              <a:buFont typeface="+mj-lt"/>
              <a:buAutoNum type="arabicPeriod"/>
            </a:pPr>
            <a:r>
              <a:rPr lang="en-US" sz="2400" dirty="0" smtClean="0"/>
              <a:t>Look at the picture below.  Imagine that you were one of the slaves being marched to the coast.  What thoughts would be going through your mind?  List three different things you would be thinking about.</a:t>
            </a:r>
            <a:endParaRPr lang="en-US" sz="2400" dirty="0"/>
          </a:p>
        </p:txBody>
      </p:sp>
      <p:sp>
        <p:nvSpPr>
          <p:cNvPr id="7" name="Rectangle 6"/>
          <p:cNvSpPr/>
          <p:nvPr/>
        </p:nvSpPr>
        <p:spPr>
          <a:xfrm>
            <a:off x="152400" y="6096000"/>
            <a:ext cx="1981200" cy="523220"/>
          </a:xfrm>
          <a:prstGeom prst="rect">
            <a:avLst/>
          </a:prstGeom>
        </p:spPr>
        <p:txBody>
          <a:bodyPr wrap="square">
            <a:spAutoFit/>
          </a:bodyPr>
          <a:lstStyle/>
          <a:p>
            <a:r>
              <a:rPr lang="en-US" sz="2800" b="1" dirty="0" smtClean="0">
                <a:solidFill>
                  <a:schemeClr val="bg1"/>
                </a:solidFill>
              </a:rPr>
              <a:t>4/14/2010</a:t>
            </a:r>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TotalTime>
  <Words>52</Words>
  <Application>Microsoft Office PowerPoint</Application>
  <PresentationFormat>On-screen Show (4:3)</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Median</vt:lpstr>
      <vt:lpstr>Slide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1</cp:revision>
  <dcterms:created xsi:type="dcterms:W3CDTF">2010-04-14T11:57:28Z</dcterms:created>
  <dcterms:modified xsi:type="dcterms:W3CDTF">2010-04-14T12:04:47Z</dcterms:modified>
</cp:coreProperties>
</file>